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mp" ContentType="image/p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0813C00-6B66-4CCA-A08A-DCB1A72F9B08}" v="198" dt="2024-01-25T19:57:53.0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574" autoAdjust="0"/>
    <p:restoredTop sz="86415" autoAdjust="0"/>
  </p:normalViewPr>
  <p:slideViewPr>
    <p:cSldViewPr snapToGrid="0">
      <p:cViewPr varScale="1">
        <p:scale>
          <a:sx n="61" d="100"/>
          <a:sy n="61" d="100"/>
        </p:scale>
        <p:origin x="34" y="52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lorzo, Karla @ Costa Rica" userId="6f387ad4-45e1-4869-99a2-588fc10395e4" providerId="ADAL" clId="{40813C00-6B66-4CCA-A08A-DCB1A72F9B08}"/>
    <pc:docChg chg="modSld">
      <pc:chgData name="Dalorzo, Karla @ Costa Rica" userId="6f387ad4-45e1-4869-99a2-588fc10395e4" providerId="ADAL" clId="{40813C00-6B66-4CCA-A08A-DCB1A72F9B08}" dt="2024-01-25T19:57:53.003" v="198" actId="962"/>
      <pc:docMkLst>
        <pc:docMk/>
      </pc:docMkLst>
      <pc:sldChg chg="modSp mod">
        <pc:chgData name="Dalorzo, Karla @ Costa Rica" userId="6f387ad4-45e1-4869-99a2-588fc10395e4" providerId="ADAL" clId="{40813C00-6B66-4CCA-A08A-DCB1A72F9B08}" dt="2024-01-25T19:57:41.343" v="166" actId="13244"/>
        <pc:sldMkLst>
          <pc:docMk/>
          <pc:sldMk cId="3219986116" sldId="256"/>
        </pc:sldMkLst>
        <pc:spChg chg="mod ord">
          <ac:chgData name="Dalorzo, Karla @ Costa Rica" userId="6f387ad4-45e1-4869-99a2-588fc10395e4" providerId="ADAL" clId="{40813C00-6B66-4CCA-A08A-DCB1A72F9B08}" dt="2024-01-25T19:57:41.343" v="166" actId="13244"/>
          <ac:spMkLst>
            <pc:docMk/>
            <pc:sldMk cId="3219986116" sldId="256"/>
            <ac:spMk id="2" creationId="{837BEC28-AA98-E3F3-10A7-C123EFDB7963}"/>
          </ac:spMkLst>
        </pc:spChg>
        <pc:picChg chg="mod">
          <ac:chgData name="Dalorzo, Karla @ Costa Rica" userId="6f387ad4-45e1-4869-99a2-588fc10395e4" providerId="ADAL" clId="{40813C00-6B66-4CCA-A08A-DCB1A72F9B08}" dt="2024-01-25T18:28:08.774" v="27" actId="962"/>
          <ac:picMkLst>
            <pc:docMk/>
            <pc:sldMk cId="3219986116" sldId="256"/>
            <ac:picMk id="7" creationId="{B8AB1DF2-2B0A-BCA2-C019-1AC1826F6B08}"/>
          </ac:picMkLst>
        </pc:picChg>
      </pc:sldChg>
      <pc:sldChg chg="modSp">
        <pc:chgData name="Dalorzo, Karla @ Costa Rica" userId="6f387ad4-45e1-4869-99a2-588fc10395e4" providerId="ADAL" clId="{40813C00-6B66-4CCA-A08A-DCB1A72F9B08}" dt="2024-01-25T18:28:18.333" v="60" actId="20577"/>
        <pc:sldMkLst>
          <pc:docMk/>
          <pc:sldMk cId="1388867826" sldId="257"/>
        </pc:sldMkLst>
        <pc:spChg chg="mod">
          <ac:chgData name="Dalorzo, Karla @ Costa Rica" userId="6f387ad4-45e1-4869-99a2-588fc10395e4" providerId="ADAL" clId="{40813C00-6B66-4CCA-A08A-DCB1A72F9B08}" dt="2024-01-25T18:28:18.333" v="60" actId="20577"/>
          <ac:spMkLst>
            <pc:docMk/>
            <pc:sldMk cId="1388867826" sldId="257"/>
            <ac:spMk id="2" creationId="{43717EB1-7893-6536-D3B1-28C88962309A}"/>
          </ac:spMkLst>
        </pc:spChg>
        <pc:picChg chg="mod">
          <ac:chgData name="Dalorzo, Karla @ Costa Rica" userId="6f387ad4-45e1-4869-99a2-588fc10395e4" providerId="ADAL" clId="{40813C00-6B66-4CCA-A08A-DCB1A72F9B08}" dt="2024-01-25T18:28:15.017" v="57" actId="962"/>
          <ac:picMkLst>
            <pc:docMk/>
            <pc:sldMk cId="1388867826" sldId="257"/>
            <ac:picMk id="5" creationId="{94680A59-3AE1-70E6-7806-1A08B9A3D4AA}"/>
          </ac:picMkLst>
        </pc:picChg>
      </pc:sldChg>
      <pc:sldChg chg="delSp modSp">
        <pc:chgData name="Dalorzo, Karla @ Costa Rica" userId="6f387ad4-45e1-4869-99a2-588fc10395e4" providerId="ADAL" clId="{40813C00-6B66-4CCA-A08A-DCB1A72F9B08}" dt="2024-01-25T18:28:29.100" v="81" actId="20577"/>
        <pc:sldMkLst>
          <pc:docMk/>
          <pc:sldMk cId="1195290703" sldId="258"/>
        </pc:sldMkLst>
        <pc:spChg chg="mod">
          <ac:chgData name="Dalorzo, Karla @ Costa Rica" userId="6f387ad4-45e1-4869-99a2-588fc10395e4" providerId="ADAL" clId="{40813C00-6B66-4CCA-A08A-DCB1A72F9B08}" dt="2024-01-25T18:28:29.100" v="81" actId="20577"/>
          <ac:spMkLst>
            <pc:docMk/>
            <pc:sldMk cId="1195290703" sldId="258"/>
            <ac:spMk id="2" creationId="{1CB58547-7127-6711-09FA-EF8CC85EB994}"/>
          </ac:spMkLst>
        </pc:spChg>
        <pc:spChg chg="del">
          <ac:chgData name="Dalorzo, Karla @ Costa Rica" userId="6f387ad4-45e1-4869-99a2-588fc10395e4" providerId="ADAL" clId="{40813C00-6B66-4CCA-A08A-DCB1A72F9B08}" dt="2024-01-25T18:28:23.239" v="61" actId="21"/>
          <ac:spMkLst>
            <pc:docMk/>
            <pc:sldMk cId="1195290703" sldId="258"/>
            <ac:spMk id="3" creationId="{C6F39CE6-EF36-43FD-41AE-83219B9A26BA}"/>
          </ac:spMkLst>
        </pc:spChg>
        <pc:spChg chg="mod">
          <ac:chgData name="Dalorzo, Karla @ Costa Rica" userId="6f387ad4-45e1-4869-99a2-588fc10395e4" providerId="ADAL" clId="{40813C00-6B66-4CCA-A08A-DCB1A72F9B08}" dt="2024-01-25T18:28:26.924" v="77" actId="962"/>
          <ac:spMkLst>
            <pc:docMk/>
            <pc:sldMk cId="1195290703" sldId="258"/>
            <ac:spMk id="4" creationId="{BFC970E8-7EC5-72CD-5C7F-73A206C0B422}"/>
          </ac:spMkLst>
        </pc:spChg>
      </pc:sldChg>
      <pc:sldChg chg="modSp">
        <pc:chgData name="Dalorzo, Karla @ Costa Rica" userId="6f387ad4-45e1-4869-99a2-588fc10395e4" providerId="ADAL" clId="{40813C00-6B66-4CCA-A08A-DCB1A72F9B08}" dt="2024-01-25T18:29:10.278" v="165" actId="20577"/>
        <pc:sldMkLst>
          <pc:docMk/>
          <pc:sldMk cId="31187140" sldId="259"/>
        </pc:sldMkLst>
        <pc:spChg chg="mod">
          <ac:chgData name="Dalorzo, Karla @ Costa Rica" userId="6f387ad4-45e1-4869-99a2-588fc10395e4" providerId="ADAL" clId="{40813C00-6B66-4CCA-A08A-DCB1A72F9B08}" dt="2024-01-25T18:29:10.278" v="165" actId="20577"/>
          <ac:spMkLst>
            <pc:docMk/>
            <pc:sldMk cId="31187140" sldId="259"/>
            <ac:spMk id="2" creationId="{5183EDAA-FFAB-3A8F-3E8C-7A3098228AB5}"/>
          </ac:spMkLst>
        </pc:spChg>
        <pc:picChg chg="mod">
          <ac:chgData name="Dalorzo, Karla @ Costa Rica" userId="6f387ad4-45e1-4869-99a2-588fc10395e4" providerId="ADAL" clId="{40813C00-6B66-4CCA-A08A-DCB1A72F9B08}" dt="2024-01-25T18:28:35.386" v="95" actId="962"/>
          <ac:picMkLst>
            <pc:docMk/>
            <pc:sldMk cId="31187140" sldId="259"/>
            <ac:picMk id="5" creationId="{EBAD719D-FDCA-A309-AF6C-B0695F688D27}"/>
          </ac:picMkLst>
        </pc:picChg>
      </pc:sldChg>
      <pc:sldChg chg="modSp">
        <pc:chgData name="Dalorzo, Karla @ Costa Rica" userId="6f387ad4-45e1-4869-99a2-588fc10395e4" providerId="ADAL" clId="{40813C00-6B66-4CCA-A08A-DCB1A72F9B08}" dt="2024-01-25T18:29:06.798" v="162" actId="20577"/>
        <pc:sldMkLst>
          <pc:docMk/>
          <pc:sldMk cId="1571440782" sldId="260"/>
        </pc:sldMkLst>
        <pc:spChg chg="mod">
          <ac:chgData name="Dalorzo, Karla @ Costa Rica" userId="6f387ad4-45e1-4869-99a2-588fc10395e4" providerId="ADAL" clId="{40813C00-6B66-4CCA-A08A-DCB1A72F9B08}" dt="2024-01-25T18:29:06.798" v="162" actId="20577"/>
          <ac:spMkLst>
            <pc:docMk/>
            <pc:sldMk cId="1571440782" sldId="260"/>
            <ac:spMk id="2" creationId="{95C573C7-5A74-73E9-2AD8-FB1BECD76353}"/>
          </ac:spMkLst>
        </pc:spChg>
        <pc:graphicFrameChg chg="mod">
          <ac:chgData name="Dalorzo, Karla @ Costa Rica" userId="6f387ad4-45e1-4869-99a2-588fc10395e4" providerId="ADAL" clId="{40813C00-6B66-4CCA-A08A-DCB1A72F9B08}" dt="2024-01-25T18:28:40.097" v="111" actId="962"/>
          <ac:graphicFrameMkLst>
            <pc:docMk/>
            <pc:sldMk cId="1571440782" sldId="260"/>
            <ac:graphicFrameMk id="4" creationId="{81961563-2613-531C-0E09-6005D203093C}"/>
          </ac:graphicFrameMkLst>
        </pc:graphicFrameChg>
      </pc:sldChg>
      <pc:sldChg chg="modSp">
        <pc:chgData name="Dalorzo, Karla @ Costa Rica" userId="6f387ad4-45e1-4869-99a2-588fc10395e4" providerId="ADAL" clId="{40813C00-6B66-4CCA-A08A-DCB1A72F9B08}" dt="2024-01-25T19:57:53.003" v="198" actId="962"/>
        <pc:sldMkLst>
          <pc:docMk/>
          <pc:sldMk cId="2621181993" sldId="261"/>
        </pc:sldMkLst>
        <pc:spChg chg="mod">
          <ac:chgData name="Dalorzo, Karla @ Costa Rica" userId="6f387ad4-45e1-4869-99a2-588fc10395e4" providerId="ADAL" clId="{40813C00-6B66-4CCA-A08A-DCB1A72F9B08}" dt="2024-01-25T18:29:02.358" v="159" actId="20577"/>
          <ac:spMkLst>
            <pc:docMk/>
            <pc:sldMk cId="2621181993" sldId="261"/>
            <ac:spMk id="2" creationId="{B3E4EB7F-0A4D-147D-716E-C12A400C7999}"/>
          </ac:spMkLst>
        </pc:spChg>
        <pc:graphicFrameChg chg="mod">
          <ac:chgData name="Dalorzo, Karla @ Costa Rica" userId="6f387ad4-45e1-4869-99a2-588fc10395e4" providerId="ADAL" clId="{40813C00-6B66-4CCA-A08A-DCB1A72F9B08}" dt="2024-01-25T19:57:53.003" v="198" actId="962"/>
          <ac:graphicFrameMkLst>
            <pc:docMk/>
            <pc:sldMk cId="2621181993" sldId="261"/>
            <ac:graphicFrameMk id="4" creationId="{59DF5746-5B92-BEF4-6B08-721220039A00}"/>
          </ac:graphicFrameMkLst>
        </pc:graphicFrameChg>
      </pc:sldChg>
      <pc:sldChg chg="modSp">
        <pc:chgData name="Dalorzo, Karla @ Costa Rica" userId="6f387ad4-45e1-4869-99a2-588fc10395e4" providerId="ADAL" clId="{40813C00-6B66-4CCA-A08A-DCB1A72F9B08}" dt="2024-01-25T18:28:57.961" v="156" actId="20577"/>
        <pc:sldMkLst>
          <pc:docMk/>
          <pc:sldMk cId="1974519257" sldId="262"/>
        </pc:sldMkLst>
        <pc:spChg chg="mod">
          <ac:chgData name="Dalorzo, Karla @ Costa Rica" userId="6f387ad4-45e1-4869-99a2-588fc10395e4" providerId="ADAL" clId="{40813C00-6B66-4CCA-A08A-DCB1A72F9B08}" dt="2024-01-25T18:28:57.961" v="156" actId="20577"/>
          <ac:spMkLst>
            <pc:docMk/>
            <pc:sldMk cId="1974519257" sldId="262"/>
            <ac:spMk id="2" creationId="{8D0528CB-4CCD-9975-7BEF-B64469A678FF}"/>
          </ac:spMkLst>
        </pc:spChg>
        <pc:graphicFrameChg chg="mod">
          <ac:chgData name="Dalorzo, Karla @ Costa Rica" userId="6f387ad4-45e1-4869-99a2-588fc10395e4" providerId="ADAL" clId="{40813C00-6B66-4CCA-A08A-DCB1A72F9B08}" dt="2024-01-25T18:28:51.199" v="151" actId="962"/>
          <ac:graphicFrameMkLst>
            <pc:docMk/>
            <pc:sldMk cId="1974519257" sldId="262"/>
            <ac:graphicFrameMk id="6" creationId="{C97DAA16-2132-29AE-53D2-5482C1655340}"/>
          </ac:graphicFrameMkLst>
        </pc:graphicFrame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52A-4D95-BC79-06BF5D22E58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52A-4D95-BC79-06BF5D22E58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52A-4D95-BC79-06BF5D22E58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38806192"/>
        <c:axId val="62000640"/>
      </c:barChart>
      <c:catAx>
        <c:axId val="2388061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2000640"/>
        <c:crosses val="autoZero"/>
        <c:auto val="1"/>
        <c:lblAlgn val="ctr"/>
        <c:lblOffset val="100"/>
        <c:noMultiLvlLbl val="0"/>
      </c:catAx>
      <c:valAx>
        <c:axId val="620006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388061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F6FE2A1-A62C-4675-BE66-D3A4C7B6A0FF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94A9943-6A57-4610-A15C-699A37FA1FB8}">
      <dgm:prSet phldrT="[Text]"/>
      <dgm:spPr/>
      <dgm:t>
        <a:bodyPr/>
        <a:lstStyle/>
        <a:p>
          <a:r>
            <a:rPr lang="en-US" dirty="0"/>
            <a:t>ab</a:t>
          </a:r>
        </a:p>
      </dgm:t>
      <dgm:extLst>
        <a:ext uri="{E40237B7-FDA0-4F09-8148-C483321AD2D9}">
          <dgm14:cNvPr xmlns:dgm14="http://schemas.microsoft.com/office/drawing/2010/diagram" id="0" name="" descr="smart art 01"/>
        </a:ext>
      </dgm:extLst>
    </dgm:pt>
    <dgm:pt modelId="{AAA47A48-8FC5-4CBC-8D8A-72BBAACFE226}" type="parTrans" cxnId="{B104335A-E750-47AB-812F-68C25C76E258}">
      <dgm:prSet/>
      <dgm:spPr/>
      <dgm:t>
        <a:bodyPr/>
        <a:lstStyle/>
        <a:p>
          <a:endParaRPr lang="en-US"/>
        </a:p>
      </dgm:t>
    </dgm:pt>
    <dgm:pt modelId="{93392F1F-2935-4C03-A655-6A2A236DC06B}" type="sibTrans" cxnId="{B104335A-E750-47AB-812F-68C25C76E258}">
      <dgm:prSet/>
      <dgm:spPr/>
      <dgm:t>
        <a:bodyPr/>
        <a:lstStyle/>
        <a:p>
          <a:endParaRPr lang="en-US"/>
        </a:p>
      </dgm:t>
    </dgm:pt>
    <dgm:pt modelId="{4275EBF2-0B57-4788-B6D3-9BCD71B8B11A}">
      <dgm:prSet phldrT="[Text]"/>
      <dgm:spPr/>
      <dgm:t>
        <a:bodyPr/>
        <a:lstStyle/>
        <a:p>
          <a:r>
            <a:rPr lang="en-US" dirty="0"/>
            <a:t>cd</a:t>
          </a:r>
        </a:p>
      </dgm:t>
    </dgm:pt>
    <dgm:pt modelId="{7736C2DF-4778-4B7D-8FBC-7EF3C4C26999}" type="parTrans" cxnId="{B7784D71-2D32-488F-AFC1-18769F761A93}">
      <dgm:prSet/>
      <dgm:spPr/>
      <dgm:t>
        <a:bodyPr/>
        <a:lstStyle/>
        <a:p>
          <a:endParaRPr lang="en-US"/>
        </a:p>
      </dgm:t>
    </dgm:pt>
    <dgm:pt modelId="{4A01F4E2-DFCB-4A29-9C2F-FE4E40836911}" type="sibTrans" cxnId="{B7784D71-2D32-488F-AFC1-18769F761A93}">
      <dgm:prSet/>
      <dgm:spPr/>
      <dgm:t>
        <a:bodyPr/>
        <a:lstStyle/>
        <a:p>
          <a:endParaRPr lang="en-US"/>
        </a:p>
      </dgm:t>
    </dgm:pt>
    <dgm:pt modelId="{78B72B7A-FC01-45AC-89D1-03C3FE4B9B04}" type="pres">
      <dgm:prSet presAssocID="{BF6FE2A1-A62C-4675-BE66-D3A4C7B6A0FF}" presName="diagram" presStyleCnt="0">
        <dgm:presLayoutVars>
          <dgm:dir/>
          <dgm:resizeHandles val="exact"/>
        </dgm:presLayoutVars>
      </dgm:prSet>
      <dgm:spPr/>
    </dgm:pt>
    <dgm:pt modelId="{E6137B5B-976F-4302-9A9C-1791DECC0EB9}" type="pres">
      <dgm:prSet presAssocID="{E94A9943-6A57-4610-A15C-699A37FA1FB8}" presName="node" presStyleLbl="node1" presStyleIdx="0" presStyleCnt="2">
        <dgm:presLayoutVars>
          <dgm:bulletEnabled val="1"/>
        </dgm:presLayoutVars>
      </dgm:prSet>
      <dgm:spPr/>
    </dgm:pt>
    <dgm:pt modelId="{4A9643FB-D400-4C6A-9D07-FE6097C1AA86}" type="pres">
      <dgm:prSet presAssocID="{93392F1F-2935-4C03-A655-6A2A236DC06B}" presName="sibTrans" presStyleCnt="0"/>
      <dgm:spPr/>
    </dgm:pt>
    <dgm:pt modelId="{FC184A27-CDEE-4892-ADB1-B703A71ECABB}" type="pres">
      <dgm:prSet presAssocID="{4275EBF2-0B57-4788-B6D3-9BCD71B8B11A}" presName="node" presStyleLbl="node1" presStyleIdx="1" presStyleCnt="2">
        <dgm:presLayoutVars>
          <dgm:bulletEnabled val="1"/>
        </dgm:presLayoutVars>
      </dgm:prSet>
      <dgm:spPr/>
    </dgm:pt>
  </dgm:ptLst>
  <dgm:cxnLst>
    <dgm:cxn modelId="{A7F43A10-2CFE-447B-A52E-4A45F04E5A52}" type="presOf" srcId="{BF6FE2A1-A62C-4675-BE66-D3A4C7B6A0FF}" destId="{78B72B7A-FC01-45AC-89D1-03C3FE4B9B04}" srcOrd="0" destOrd="0" presId="urn:microsoft.com/office/officeart/2005/8/layout/default"/>
    <dgm:cxn modelId="{7F5AD144-B7B5-47B1-BF0C-CA90B04C322E}" type="presOf" srcId="{E94A9943-6A57-4610-A15C-699A37FA1FB8}" destId="{E6137B5B-976F-4302-9A9C-1791DECC0EB9}" srcOrd="0" destOrd="0" presId="urn:microsoft.com/office/officeart/2005/8/layout/default"/>
    <dgm:cxn modelId="{B7784D71-2D32-488F-AFC1-18769F761A93}" srcId="{BF6FE2A1-A62C-4675-BE66-D3A4C7B6A0FF}" destId="{4275EBF2-0B57-4788-B6D3-9BCD71B8B11A}" srcOrd="1" destOrd="0" parTransId="{7736C2DF-4778-4B7D-8FBC-7EF3C4C26999}" sibTransId="{4A01F4E2-DFCB-4A29-9C2F-FE4E40836911}"/>
    <dgm:cxn modelId="{B104335A-E750-47AB-812F-68C25C76E258}" srcId="{BF6FE2A1-A62C-4675-BE66-D3A4C7B6A0FF}" destId="{E94A9943-6A57-4610-A15C-699A37FA1FB8}" srcOrd="0" destOrd="0" parTransId="{AAA47A48-8FC5-4CBC-8D8A-72BBAACFE226}" sibTransId="{93392F1F-2935-4C03-A655-6A2A236DC06B}"/>
    <dgm:cxn modelId="{A592579E-0C40-4794-8376-7C00CCEFED94}" type="presOf" srcId="{4275EBF2-0B57-4788-B6D3-9BCD71B8B11A}" destId="{FC184A27-CDEE-4892-ADB1-B703A71ECABB}" srcOrd="0" destOrd="0" presId="urn:microsoft.com/office/officeart/2005/8/layout/default"/>
    <dgm:cxn modelId="{6BCF05DA-76C1-4BD9-8884-1FCF13F06D3B}" type="presParOf" srcId="{78B72B7A-FC01-45AC-89D1-03C3FE4B9B04}" destId="{E6137B5B-976F-4302-9A9C-1791DECC0EB9}" srcOrd="0" destOrd="0" presId="urn:microsoft.com/office/officeart/2005/8/layout/default"/>
    <dgm:cxn modelId="{E8542640-2D14-4871-9A85-F5DF0FC05A26}" type="presParOf" srcId="{78B72B7A-FC01-45AC-89D1-03C3FE4B9B04}" destId="{4A9643FB-D400-4C6A-9D07-FE6097C1AA86}" srcOrd="1" destOrd="0" presId="urn:microsoft.com/office/officeart/2005/8/layout/default"/>
    <dgm:cxn modelId="{A1E1EF35-5F2E-4903-B8F6-78C04BBA5710}" type="presParOf" srcId="{78B72B7A-FC01-45AC-89D1-03C3FE4B9B04}" destId="{FC184A27-CDEE-4892-ADB1-B703A71ECABB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6137B5B-976F-4302-9A9C-1791DECC0EB9}">
      <dsp:nvSpPr>
        <dsp:cNvPr id="0" name=""/>
        <dsp:cNvSpPr/>
      </dsp:nvSpPr>
      <dsp:spPr>
        <a:xfrm>
          <a:off x="992" y="866739"/>
          <a:ext cx="3869531" cy="232171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ab</a:t>
          </a:r>
        </a:p>
      </dsp:txBody>
      <dsp:txXfrm>
        <a:off x="992" y="866739"/>
        <a:ext cx="3869531" cy="2321718"/>
      </dsp:txXfrm>
    </dsp:sp>
    <dsp:sp modelId="{FC184A27-CDEE-4892-ADB1-B703A71ECABB}">
      <dsp:nvSpPr>
        <dsp:cNvPr id="0" name=""/>
        <dsp:cNvSpPr/>
      </dsp:nvSpPr>
      <dsp:spPr>
        <a:xfrm>
          <a:off x="4257476" y="866739"/>
          <a:ext cx="3869531" cy="232171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cd</a:t>
          </a:r>
        </a:p>
      </dsp:txBody>
      <dsp:txXfrm>
        <a:off x="4257476" y="866739"/>
        <a:ext cx="3869531" cy="232171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tmp>
</file>

<file path=ppt/media/image3.png>
</file>

<file path=ppt/media/image4.svg>
</file>

<file path=ppt/media/image5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BABBA-FBDA-8D23-331D-EE7EC219B2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8979BC-828D-9E27-D56A-B3341CCF5C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AE7BA7-A817-9E02-7F32-A5082D143A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C58E5-EEF1-4511-A549-4985DF733186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157119-C8ED-E0A6-CB56-5946E3419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495E75-654E-A5B9-9D33-DAC98F0F3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3C9E81-87AE-4CB0-AAFB-FE7B7F7F1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3087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2F9DF-400F-C47B-E6AE-B0C6E5769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A9819A-25DA-B885-A1E9-7EDF6A3642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DCE2A9-8E43-E9CE-F798-B41E6308C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C58E5-EEF1-4511-A549-4985DF733186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63B44F-28E8-B864-F424-840338111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DBAD26-0C16-0BAA-F6F7-AC06DBD2E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3C9E81-87AE-4CB0-AAFB-FE7B7F7F1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0913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B43CAF-FAA7-586E-92F8-25AFEC7F4F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40D330-B7B5-8CC6-DA0B-771FB99163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735F46-3318-726A-9380-7F9C43E8D2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C58E5-EEF1-4511-A549-4985DF733186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2A97F5-F22D-B5CC-DB17-FC70E72628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0C1239-07BE-D6BA-E02A-69FCD083D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3C9E81-87AE-4CB0-AAFB-FE7B7F7F1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651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E00142-046C-14D9-A1A7-8408D8964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EBC351-F190-CDE5-2AB0-42792773C5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B11F3E-8A91-4B5B-FD37-5ABA23A356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C58E5-EEF1-4511-A549-4985DF733186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87F6E1-D4F2-1919-4927-9B25FA99B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5042C5-B062-7891-0041-B61319CC9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3C9E81-87AE-4CB0-AAFB-FE7B7F7F1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945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70085-A227-5BB0-59C9-DC9BBF3E4A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A46A7B-4ED2-B25C-0771-3797DB4E44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03E3E2-00BB-1D14-9CC7-C945AC2DD4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C58E5-EEF1-4511-A549-4985DF733186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9FA88C-3D3C-A8F0-E8D2-62A20BBD5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6E0E7F-5052-FE90-EE5D-F2550308D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3C9E81-87AE-4CB0-AAFB-FE7B7F7F1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105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490BF-5330-F903-88F3-440D968F1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8DB679-0A1D-67D9-E7AF-641E7CC542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D95E32-6A2D-2F1F-6771-F2C016E600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5CAE68-9B5E-1792-3B81-62054B540C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C58E5-EEF1-4511-A549-4985DF733186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9B4BDC-0E48-6522-988E-CD9643A26A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47C19C-EA78-2A57-9BA2-85DD3D2E7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3C9E81-87AE-4CB0-AAFB-FE7B7F7F1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8044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C8A5F-CEDA-24E4-FE02-2A8DD6ED6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B5D8BC-7DCE-9319-434D-7B12810CC0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C5A77F-9A1B-4E03-9CD1-730131E278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1B5CDED-2F66-2577-AB8F-5914F62827C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C5EE23-BFF1-8E1D-57AF-27274E8BB2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EDC80D3-F9DF-1233-5D45-8167A8D8E3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C58E5-EEF1-4511-A549-4985DF733186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C56AB3-4479-C3B8-0403-C5F5C3065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3E7F23-5BC2-4B31-3526-778E491A4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3C9E81-87AE-4CB0-AAFB-FE7B7F7F1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2399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27B86-5E24-F354-DF13-5E2E11EE6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29EA9A-9DA2-60A2-C3C6-D1A82EBDFD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C58E5-EEF1-4511-A549-4985DF733186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675A86-17D7-8C3F-8FA2-E6B49E5E6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C9156E-BADF-9E4D-563B-D026FAB84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3C9E81-87AE-4CB0-AAFB-FE7B7F7F1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993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A4AA72B-B318-EAD2-30D0-E040B5C4FC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C58E5-EEF1-4511-A549-4985DF733186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3FA615D-7585-B90D-8154-568ABA0AC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092C7F-64E8-A5EC-FA65-6CC55A065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3C9E81-87AE-4CB0-AAFB-FE7B7F7F1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6820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1F65D-A4BB-24E0-15E4-E430B92AC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A906D6-F4BC-9049-F081-04F753D777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242597-A0FC-0E94-6D97-72A3851CB7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BFF5CD-A3EA-5B55-9D11-697C1B97DE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C58E5-EEF1-4511-A549-4985DF733186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28C549-F2F1-9520-59C0-B47637017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8C8383-29AA-76BE-B819-C59772367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3C9E81-87AE-4CB0-AAFB-FE7B7F7F1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2764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91ECF-EEF0-31C1-BD43-3F2EA15E15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39E87D-AE57-7AD5-9C3C-65AB02CE46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DC75E8-8196-E84A-2CA3-4EAC9F636F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3C3518-07B2-4B41-56FE-94CC3FD53D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C58E5-EEF1-4511-A549-4985DF733186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9EDB12-A152-3082-9EE6-2F235C695A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F2D60E-617B-16D7-C25F-891FD1650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3C9E81-87AE-4CB0-AAFB-FE7B7F7F1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707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119D932-FDE2-77EB-FD30-D13A59C41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75522D-F7A1-5338-A0CE-DB92826B67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3F4172-1BD4-2963-79C7-ED48F3CCCE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8BC58E5-EEF1-4511-A549-4985DF733186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D0EF5E-37B5-FC90-85E4-3D738414C4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4D600F-D998-2EE3-954F-39EB5301CD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03C9E81-87AE-4CB0-AAFB-FE7B7F7F1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9867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BEC28-AA98-E3F3-10A7-C123EFDB79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501840"/>
          </a:xfrm>
        </p:spPr>
        <p:txBody>
          <a:bodyPr/>
          <a:lstStyle/>
          <a:p>
            <a:r>
              <a:rPr lang="en-US" dirty="0"/>
              <a:t>Image with alt text</a:t>
            </a:r>
          </a:p>
        </p:txBody>
      </p:sp>
      <p:pic>
        <p:nvPicPr>
          <p:cNvPr id="7" name="Picture 6" descr="image 01">
            <a:extLst>
              <a:ext uri="{FF2B5EF4-FFF2-40B4-BE49-F238E27FC236}">
                <a16:creationId xmlns:a16="http://schemas.microsoft.com/office/drawing/2014/main" id="{B8AB1DF2-2B0A-BCA2-C019-1AC1826F6B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4288" y="3014526"/>
            <a:ext cx="5765211" cy="3843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9861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717EB1-7893-6536-D3B1-28C889623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Screenshot with alt text</a:t>
            </a:r>
          </a:p>
        </p:txBody>
      </p:sp>
      <p:pic>
        <p:nvPicPr>
          <p:cNvPr id="5" name="Content Placeholder 4" descr="screenshot 01">
            <a:extLst>
              <a:ext uri="{FF2B5EF4-FFF2-40B4-BE49-F238E27FC236}">
                <a16:creationId xmlns:a16="http://schemas.microsoft.com/office/drawing/2014/main" id="{94680A59-3AE1-70E6-7806-1A08B9A3D4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7992" y="1825625"/>
            <a:ext cx="5336015" cy="4351338"/>
          </a:xfrm>
        </p:spPr>
      </p:pic>
    </p:spTree>
    <p:extLst>
      <p:ext uri="{BB962C8B-B14F-4D97-AF65-F5344CB8AC3E}">
        <p14:creationId xmlns:p14="http://schemas.microsoft.com/office/powerpoint/2010/main" val="13888678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58547-7127-6711-09FA-EF8CC85EB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Shape with alt text</a:t>
            </a:r>
          </a:p>
        </p:txBody>
      </p:sp>
      <p:sp>
        <p:nvSpPr>
          <p:cNvPr id="4" name="Rectangle 3" descr="shape 01">
            <a:extLst>
              <a:ext uri="{FF2B5EF4-FFF2-40B4-BE49-F238E27FC236}">
                <a16:creationId xmlns:a16="http://schemas.microsoft.com/office/drawing/2014/main" id="{BFC970E8-7EC5-72CD-5C7F-73A206C0B422}"/>
              </a:ext>
            </a:extLst>
          </p:cNvPr>
          <p:cNvSpPr/>
          <p:nvPr/>
        </p:nvSpPr>
        <p:spPr>
          <a:xfrm>
            <a:off x="2464904" y="2937013"/>
            <a:ext cx="2042492" cy="290719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2907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3EDAA-FFAB-3A8F-3E8C-7A3098228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Icon with alt text</a:t>
            </a:r>
          </a:p>
        </p:txBody>
      </p:sp>
      <p:pic>
        <p:nvPicPr>
          <p:cNvPr id="5" name="Content Placeholder 4" descr="icon 01">
            <a:extLst>
              <a:ext uri="{FF2B5EF4-FFF2-40B4-BE49-F238E27FC236}">
                <a16:creationId xmlns:a16="http://schemas.microsoft.com/office/drawing/2014/main" id="{EBAD719D-FDCA-A309-AF6C-B0695F688D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38800" y="3544094"/>
            <a:ext cx="914400" cy="914400"/>
          </a:xfrm>
        </p:spPr>
      </p:pic>
    </p:spTree>
    <p:extLst>
      <p:ext uri="{BB962C8B-B14F-4D97-AF65-F5344CB8AC3E}">
        <p14:creationId xmlns:p14="http://schemas.microsoft.com/office/powerpoint/2010/main" val="311871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3d image">
                <a:extLst>
                  <a:ext uri="{FF2B5EF4-FFF2-40B4-BE49-F238E27FC236}">
                    <a16:creationId xmlns:a16="http://schemas.microsoft.com/office/drawing/2014/main" id="{81961563-2613-531C-0E09-6005D203093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019105995"/>
                  </p:ext>
                </p:extLst>
              </p:nvPr>
            </p:nvGraphicFramePr>
            <p:xfrm>
              <a:off x="4896557" y="1620316"/>
              <a:ext cx="2398884" cy="361736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398884" cy="3617365"/>
                    </a:xfrm>
                    <a:prstGeom prst="rect">
                      <a:avLst/>
                    </a:prstGeom>
                  </am3d:spPr>
                  <am3d:camera>
                    <am3d:pos x="0" y="0" z="6670615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280840" d="1000000"/>
                    <am3d:preTrans dx="730398" dy="-4116210" dz="-10742434"/>
                    <am3d:scale>
                      <am3d:sx n="1000000" d="1000000"/>
                      <am3d:sy n="1000000" d="1000000"/>
                      <am3d:sz n="1000000" d="1000000"/>
                    </am3d:scale>
                    <am3d:rot ax="2612770" ay="4211963" az="2508374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33085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3d image">
                <a:extLst>
                  <a:ext uri="{FF2B5EF4-FFF2-40B4-BE49-F238E27FC236}">
                    <a16:creationId xmlns:a16="http://schemas.microsoft.com/office/drawing/2014/main" id="{81961563-2613-531C-0E09-6005D203093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96557" y="1620316"/>
                <a:ext cx="2398884" cy="3617365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95C573C7-5A74-73E9-2AD8-FB1BECD76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3D image with alt text</a:t>
            </a:r>
          </a:p>
        </p:txBody>
      </p:sp>
    </p:spTree>
    <p:extLst>
      <p:ext uri="{BB962C8B-B14F-4D97-AF65-F5344CB8AC3E}">
        <p14:creationId xmlns:p14="http://schemas.microsoft.com/office/powerpoint/2010/main" val="15714407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4EB7F-0A4D-147D-716E-C12A400C7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SmartArt with alt text</a:t>
            </a:r>
          </a:p>
        </p:txBody>
      </p:sp>
      <p:graphicFrame>
        <p:nvGraphicFramePr>
          <p:cNvPr id="4" name="Diagram 3" descr="smart art 01">
            <a:extLst>
              <a:ext uri="{FF2B5EF4-FFF2-40B4-BE49-F238E27FC236}">
                <a16:creationId xmlns:a16="http://schemas.microsoft.com/office/drawing/2014/main" id="{59DF5746-5B92-BEF4-6B08-721220039A0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56680917"/>
              </p:ext>
            </p:extLst>
          </p:nvPr>
        </p:nvGraphicFramePr>
        <p:xfrm>
          <a:off x="2032000" y="2083136"/>
          <a:ext cx="8128000" cy="40551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211819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528CB-4CCD-9975-7BEF-B64469A67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Chart with alt text</a:t>
            </a:r>
          </a:p>
        </p:txBody>
      </p:sp>
      <p:graphicFrame>
        <p:nvGraphicFramePr>
          <p:cNvPr id="6" name="Content Placeholder 5" descr="chart 01">
            <a:extLst>
              <a:ext uri="{FF2B5EF4-FFF2-40B4-BE49-F238E27FC236}">
                <a16:creationId xmlns:a16="http://schemas.microsoft.com/office/drawing/2014/main" id="{C97DAA16-2132-29AE-53D2-5482C165534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105304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9745192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0159e9d0-09a0-4edf-96ba-a3deea363c28}" enabled="0" method="" siteId="{0159e9d0-09a0-4edf-96ba-a3deea363c28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33</Words>
  <Application>Microsoft Office PowerPoint</Application>
  <PresentationFormat>Widescreen</PresentationFormat>
  <Paragraphs>10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Office Theme</vt:lpstr>
      <vt:lpstr>Image with alt text</vt:lpstr>
      <vt:lpstr>Screenshot with alt text</vt:lpstr>
      <vt:lpstr>Shape with alt text</vt:lpstr>
      <vt:lpstr>Icon with alt text</vt:lpstr>
      <vt:lpstr>3D image with alt text</vt:lpstr>
      <vt:lpstr>SmartArt with alt text</vt:lpstr>
      <vt:lpstr>Chart with alt text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Dalorzo, Karla @ Costa Rica</dc:creator>
  <cp:lastModifiedBy>Dalorzo, Karla @ Costa Rica</cp:lastModifiedBy>
  <cp:revision>2</cp:revision>
  <dcterms:created xsi:type="dcterms:W3CDTF">2024-01-19T17:41:29Z</dcterms:created>
  <dcterms:modified xsi:type="dcterms:W3CDTF">2024-01-25T19:57:55Z</dcterms:modified>
</cp:coreProperties>
</file>

<file path=docProps/thumbnail.jpeg>
</file>